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CE702-F647-4A54-A6F2-F8CC4F19E97F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B757F-A4BE-45D9-885B-334E45DCD7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our matching section of the program.  The selected respondent, Janet </a:t>
            </a:r>
            <a:r>
              <a:rPr lang="en-US" dirty="0" err="1" smtClean="0"/>
              <a:t>Coy’s</a:t>
            </a:r>
            <a:r>
              <a:rPr lang="en-US" dirty="0" smtClean="0"/>
              <a:t> top match is Jerry Bell.</a:t>
            </a:r>
            <a:r>
              <a:rPr lang="en-US" baseline="0" dirty="0" smtClean="0"/>
              <a:t>  You can also check all of her and </a:t>
            </a:r>
            <a:r>
              <a:rPr lang="en-US" baseline="0" smtClean="0"/>
              <a:t>his responses </a:t>
            </a:r>
            <a:r>
              <a:rPr lang="en-US" baseline="0" dirty="0" smtClean="0"/>
              <a:t>to each </a:t>
            </a:r>
            <a:r>
              <a:rPr lang="en-US" baseline="0" smtClean="0"/>
              <a:t>question responses.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B757F-A4BE-45D9-885B-334E45DCD71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8924B6-AC7C-43DC-8250-D7394819563D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94B043-CBC9-4255-AEBB-99AF466917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matc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845820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Belch</dc:creator>
  <cp:lastModifiedBy>Jerry Belch</cp:lastModifiedBy>
  <cp:revision>1</cp:revision>
  <dcterms:created xsi:type="dcterms:W3CDTF">2014-03-01T19:13:48Z</dcterms:created>
  <dcterms:modified xsi:type="dcterms:W3CDTF">2014-03-01T19:23:17Z</dcterms:modified>
</cp:coreProperties>
</file>