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5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E3FE3-BB91-477A-B03E-126A9515F82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EE1BD-B5CF-445D-BF37-315C3B63AA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were profitable.  We had excellent sales. Changes at Trade Show will increase sales.  We plan to attend an additional trade show next year.  We will have a grand opening.  Plans to convert on-line survey.  Depreciation schedule to minimize taxes.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EE1BD-B5CF-445D-BF37-315C3B63AA2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54AB-DB43-41F2-ABE9-C57C82C1945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75CF-585F-446E-B78C-FF6587A86C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54AB-DB43-41F2-ABE9-C57C82C1945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75CF-585F-446E-B78C-FF6587A86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54AB-DB43-41F2-ABE9-C57C82C1945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75CF-585F-446E-B78C-FF6587A86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54AB-DB43-41F2-ABE9-C57C82C1945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75CF-585F-446E-B78C-FF6587A86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54AB-DB43-41F2-ABE9-C57C82C1945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EB175CF-585F-446E-B78C-FF6587A86C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54AB-DB43-41F2-ABE9-C57C82C1945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75CF-585F-446E-B78C-FF6587A86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54AB-DB43-41F2-ABE9-C57C82C1945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75CF-585F-446E-B78C-FF6587A86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54AB-DB43-41F2-ABE9-C57C82C1945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75CF-585F-446E-B78C-FF6587A86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54AB-DB43-41F2-ABE9-C57C82C1945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75CF-585F-446E-B78C-FF6587A86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54AB-DB43-41F2-ABE9-C57C82C1945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75CF-585F-446E-B78C-FF6587A86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54AB-DB43-41F2-ABE9-C57C82C1945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75CF-585F-446E-B78C-FF6587A86C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EF54AB-DB43-41F2-ABE9-C57C82C1945D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B175CF-585F-446E-B78C-FF6587A86C5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Discussion and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Company’s Financial Performance</a:t>
            </a:r>
          </a:p>
          <a:p>
            <a:r>
              <a:rPr lang="en-US" dirty="0" smtClean="0"/>
              <a:t>Company’s Current Financial Position</a:t>
            </a:r>
          </a:p>
          <a:p>
            <a:r>
              <a:rPr lang="en-US" dirty="0" smtClean="0"/>
              <a:t>Market Risks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61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Management Discussion and Analysis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Discussion and Analysis</dc:title>
  <dc:creator>Jerry Belch</dc:creator>
  <cp:lastModifiedBy>Jerry Belch</cp:lastModifiedBy>
  <cp:revision>2</cp:revision>
  <dcterms:created xsi:type="dcterms:W3CDTF">2014-03-05T19:40:51Z</dcterms:created>
  <dcterms:modified xsi:type="dcterms:W3CDTF">2014-03-05T19:45:25Z</dcterms:modified>
</cp:coreProperties>
</file>