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2/24/2014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2/24/2014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2/24/2014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2/24/2014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2/24/2014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LoveBytes</a:t>
            </a:r>
            <a:r>
              <a:rPr lang="en-US" dirty="0" smtClean="0"/>
              <a:t> </a:t>
            </a:r>
            <a:r>
              <a:rPr lang="en-US" smtClean="0"/>
              <a:t>Annual Report</a:t>
            </a:r>
            <a:br>
              <a:rPr lang="en-US" smtClean="0"/>
            </a:br>
            <a:r>
              <a:rPr lang="en-US" smtClean="0"/>
              <a:t>May 31,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computer dating service for young adults</a:t>
            </a:r>
            <a:endParaRPr lang="en-US" dirty="0"/>
          </a:p>
        </p:txBody>
      </p:sp>
      <p:pic>
        <p:nvPicPr>
          <p:cNvPr id="4" name="Picture 3" descr="New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962400"/>
            <a:ext cx="4254500" cy="2463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</TotalTime>
  <Words>10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Foundry</vt:lpstr>
      <vt:lpstr>LoveBytes Annual Report May 31, 2014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LoveBytes</dc:title>
  <dc:creator>Jerry Belch</dc:creator>
  <cp:lastModifiedBy>Jerry Belch</cp:lastModifiedBy>
  <cp:revision>2</cp:revision>
  <dcterms:created xsi:type="dcterms:W3CDTF">2014-02-24T20:01:33Z</dcterms:created>
  <dcterms:modified xsi:type="dcterms:W3CDTF">2014-02-24T20:28:41Z</dcterms:modified>
</cp:coreProperties>
</file>