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5C6E3-A563-45FF-8870-C6197254D583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D9565-ADD9-4B4F-B48E-22E7D2BA83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9565-ADD9-4B4F-B48E-22E7D2BA839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31B4-21C7-4BE2-8E0C-861B925B58C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E95-F8C6-409A-A44F-7ACB41C079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31B4-21C7-4BE2-8E0C-861B925B58C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E95-F8C6-409A-A44F-7ACB41C07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31B4-21C7-4BE2-8E0C-861B925B58C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E95-F8C6-409A-A44F-7ACB41C07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31B4-21C7-4BE2-8E0C-861B925B58C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E95-F8C6-409A-A44F-7ACB41C07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31B4-21C7-4BE2-8E0C-861B925B58C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E816E95-F8C6-409A-A44F-7ACB41C079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31B4-21C7-4BE2-8E0C-861B925B58C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E95-F8C6-409A-A44F-7ACB41C07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31B4-21C7-4BE2-8E0C-861B925B58C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E95-F8C6-409A-A44F-7ACB41C07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31B4-21C7-4BE2-8E0C-861B925B58C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E95-F8C6-409A-A44F-7ACB41C07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31B4-21C7-4BE2-8E0C-861B925B58C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E95-F8C6-409A-A44F-7ACB41C07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31B4-21C7-4BE2-8E0C-861B925B58C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E95-F8C6-409A-A44F-7ACB41C07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31B4-21C7-4BE2-8E0C-861B925B58C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E95-F8C6-409A-A44F-7ACB41C07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6D31B4-21C7-4BE2-8E0C-861B925B58C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816E95-F8C6-409A-A44F-7ACB41C079F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14400"/>
            <a:ext cx="7772400" cy="2209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Human Resources</a:t>
            </a:r>
            <a:br>
              <a:rPr lang="en-US" sz="2000" dirty="0" smtClean="0"/>
            </a:br>
            <a:r>
              <a:rPr lang="en-US" sz="2000" dirty="0" smtClean="0"/>
              <a:t>Annual Report</a:t>
            </a:r>
            <a:br>
              <a:rPr lang="en-US" sz="2000" dirty="0" smtClean="0"/>
            </a:br>
            <a:r>
              <a:rPr lang="en-US" sz="2000" dirty="0" smtClean="0"/>
              <a:t>June 1, 20XX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399" y="1524000"/>
          <a:ext cx="6477001" cy="495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538"/>
                <a:gridCol w="3319463"/>
              </a:tblGrid>
              <a:tr h="7075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Completed</a:t>
                      </a:r>
                      <a:endParaRPr lang="en-US" sz="14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Monthly Newsletter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Done</a:t>
                      </a:r>
                      <a:endParaRPr lang="en-US" sz="14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Employee Manual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Done</a:t>
                      </a:r>
                      <a:endParaRPr lang="en-US" sz="14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Professional Development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Done</a:t>
                      </a:r>
                      <a:endParaRPr lang="en-US" sz="14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Update company forms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Done</a:t>
                      </a:r>
                      <a:endParaRPr lang="en-US" sz="14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Filing System</a:t>
                      </a:r>
                      <a:r>
                        <a:rPr lang="en-US" sz="1400" baseline="0" dirty="0" smtClean="0"/>
                        <a:t> set 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Done</a:t>
                      </a:r>
                      <a:endParaRPr lang="en-US" sz="14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Employee of the month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Done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28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Human Resources Annual Report June 1, 20XX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Annual Report June 1, 20XX </dc:title>
  <dc:creator>Jerry Belch</dc:creator>
  <cp:lastModifiedBy>Jerry Belch</cp:lastModifiedBy>
  <cp:revision>2</cp:revision>
  <dcterms:created xsi:type="dcterms:W3CDTF">2014-03-07T21:14:11Z</dcterms:created>
  <dcterms:modified xsi:type="dcterms:W3CDTF">2014-03-07T21:21:46Z</dcterms:modified>
</cp:coreProperties>
</file>