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9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DB1E-6C64-4A62-AC1B-71E69B69258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A4021-78FD-47DC-8925-4774F36A9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</a:t>
            </a:r>
            <a:r>
              <a:rPr lang="en-US" baseline="0" dirty="0" smtClean="0"/>
              <a:t> spreadsheet combines all trial balances: November through April.  Numbers from April are all asset, liabilities, and stockholders balances.  Expenses and revenues are entered from each month’s trial balance.  The trial balance appears just below.  Sheet 2 shows our yearly  income statement and Sheet 3 our balance sheet.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A4021-78FD-47DC-8925-4774F36A96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554418-8662-4317-98A8-240630B3960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0624A1-3606-495B-B63E-A2B8474C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netbelch.com/AnnualReport/Financials%20Summary%20Final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Financial Reports</a:t>
            </a:r>
            <a:br>
              <a:rPr lang="en-US" dirty="0" smtClean="0"/>
            </a:br>
            <a:r>
              <a:rPr lang="en-US" dirty="0" smtClean="0"/>
              <a:t>Annual Report</a:t>
            </a:r>
            <a:br>
              <a:rPr lang="en-US" dirty="0" smtClean="0"/>
            </a:br>
            <a:r>
              <a:rPr lang="en-US" dirty="0" smtClean="0"/>
              <a:t>June 1, 20XX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3"/>
              </a:rPr>
              <a:t>Financial  Statements for </a:t>
            </a:r>
            <a:r>
              <a:rPr lang="en-US" sz="2800" dirty="0" err="1" smtClean="0">
                <a:hlinkClick r:id="rId3"/>
              </a:rPr>
              <a:t>LoveBytes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3886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loan was for $49,400.  Payments were $745.58 each month</a:t>
            </a:r>
            <a:endParaRPr lang="en-US" dirty="0"/>
          </a:p>
        </p:txBody>
      </p:sp>
      <p:pic>
        <p:nvPicPr>
          <p:cNvPr id="1026" name="Picture 2" descr="C:\Users\Jerry Belch\AppData\Local\Microsoft\Windows\Temporary Internet Files\Content.IE5\81RM4W91\MC91021587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4648200"/>
            <a:ext cx="85725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76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Financial Reports Annual Report June 1, 20XX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Reports Annual Report June 1, 20XX</dc:title>
  <dc:creator>Jerry Belch</dc:creator>
  <cp:lastModifiedBy>Jerry Belch</cp:lastModifiedBy>
  <cp:revision>11</cp:revision>
  <dcterms:created xsi:type="dcterms:W3CDTF">2014-03-06T22:39:46Z</dcterms:created>
  <dcterms:modified xsi:type="dcterms:W3CDTF">2014-03-10T15:07:28Z</dcterms:modified>
</cp:coreProperties>
</file>