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B4D62-6998-47D6-B96A-3B5D5966B3E4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B864B-BDFB-40BD-A0BD-31F3983663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 were closed each month, cash was</a:t>
            </a:r>
            <a:r>
              <a:rPr lang="en-US" baseline="0" dirty="0" smtClean="0"/>
              <a:t> proved, bank reconciliations provided, accounts receivable recent.  Debt limited to Note from VEC, all payroll taxes paid.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B864B-BDFB-40BD-A0BD-31F3983663C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8D37BF-6713-4028-BF5E-F37C4ADAA8D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749B8C-31CF-4CFF-9011-EA78F3370B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143000"/>
          </a:xfrm>
        </p:spPr>
        <p:txBody>
          <a:bodyPr/>
          <a:lstStyle/>
          <a:p>
            <a:r>
              <a:rPr lang="en-US" dirty="0" smtClean="0"/>
              <a:t>CPA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3560298"/>
          </a:xfrm>
        </p:spPr>
        <p:txBody>
          <a:bodyPr/>
          <a:lstStyle/>
          <a:p>
            <a:r>
              <a:rPr lang="en-US" dirty="0" smtClean="0"/>
              <a:t>Financials are in excellent order</a:t>
            </a:r>
          </a:p>
          <a:p>
            <a:r>
              <a:rPr lang="en-US" dirty="0" smtClean="0"/>
              <a:t>All statements present: trial balance, income statement, stockholders’ Equity and balance sheet</a:t>
            </a:r>
          </a:p>
          <a:p>
            <a:r>
              <a:rPr lang="en-US" dirty="0" smtClean="0"/>
              <a:t>Spreadsheet combined all monthly totals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59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CPA 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CPA Letter</dc:title>
  <dc:creator>Jerry Belch</dc:creator>
  <cp:lastModifiedBy>Jerry Belch</cp:lastModifiedBy>
  <cp:revision>2</cp:revision>
  <dcterms:created xsi:type="dcterms:W3CDTF">2014-03-05T20:23:21Z</dcterms:created>
  <dcterms:modified xsi:type="dcterms:W3CDTF">2014-03-05T20:32:06Z</dcterms:modified>
</cp:coreProperties>
</file>